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4" r:id="rId3"/>
    <p:sldId id="278" r:id="rId4"/>
    <p:sldId id="269" r:id="rId5"/>
    <p:sldId id="281" r:id="rId6"/>
    <p:sldId id="268" r:id="rId7"/>
    <p:sldId id="270" r:id="rId8"/>
    <p:sldId id="257" r:id="rId9"/>
    <p:sldId id="258" r:id="rId10"/>
    <p:sldId id="267" r:id="rId11"/>
    <p:sldId id="260" r:id="rId12"/>
    <p:sldId id="261" r:id="rId13"/>
    <p:sldId id="262" r:id="rId14"/>
    <p:sldId id="263" r:id="rId15"/>
    <p:sldId id="264" r:id="rId16"/>
    <p:sldId id="265" r:id="rId17"/>
    <p:sldId id="280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A8BA0-6CA7-4DF6-8552-92E12C0B6974}" type="datetimeFigureOut">
              <a:rPr lang="zh-CN" altLang="en-US" smtClean="0"/>
              <a:t>2015/1/14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D510-7EE0-43A3-ADC1-F329AE18B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59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6307-52C3-47A8-97AE-D0788DB9E142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2E11-E571-4D0D-8A97-5CDAEBA254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8D9E-DDA5-4551-B14F-5A7703F01390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DF67-F9B0-4CD7-8FEE-3577666BFB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F979-C787-4415-99EC-39B6D23970AB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AF4A-C1E1-44BA-B080-A1D0B1BCD0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53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D5A6-806A-4C11-849D-085FC52AD7EC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92280" y="6356352"/>
            <a:ext cx="2057400" cy="365125"/>
          </a:xfrm>
        </p:spPr>
        <p:txBody>
          <a:bodyPr/>
          <a:lstStyle/>
          <a:p>
            <a:fld id="{998BF992-8F33-43A0-9A23-30410246D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73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10C1-FD2D-4CD5-8EE8-F201CD08A4C8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3E1B-51B9-4626-91F9-3213DF68D2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B5D2-AC6D-4440-8347-A617D8C1B4DC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91B8-025B-4E30-B06B-8261CBE683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4B916-CDF7-4351-B288-D479FB4EF599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0084-64E6-4A34-B213-FA3FDCFC40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F245-7E71-428B-A664-8C6EEC4BD6A9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F0497-2551-475B-A15B-D4E6E6260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0E3C-3F73-45B9-B0E0-028BEF20762A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7B56-B5A8-4CAD-8074-F51DF72B37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E3F5-626C-40FB-9658-C82EF7D055EF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2616A-595A-46F5-B0B0-A1712B5201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CAE7-643B-4942-ADE4-B642CDAEFCD2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0E93-748E-4CF2-A30B-10660F6526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4643-2C4B-42A7-AC33-9E691A69E95E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CD85-98FC-4C6A-9A08-7BBFE0958F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D59FC1-0713-4D2D-90BD-C76117539E8D}" type="datetimeFigureOut">
              <a:rPr lang="zh-CN" altLang="en-US" smtClean="0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DC671B-83F1-40B7-82A2-49C2C3A1FB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4267" y="2510134"/>
            <a:ext cx="661615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年苏宁云商合作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伙伴</a:t>
            </a: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******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单位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春节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专属福利惠</a:t>
            </a: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活动时间：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1.5—2.18</a:t>
            </a:r>
          </a:p>
          <a:p>
            <a:pPr>
              <a:lnSpc>
                <a:spcPct val="150000"/>
              </a:lnSpc>
            </a:pP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C:\Users\07078124\Desktop\招商规则\未标题-1-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40" y="0"/>
            <a:ext cx="2792129" cy="22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7078124\Desktop\招商规则\20140928-苏宁112317副本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021" y="909996"/>
            <a:ext cx="3305175" cy="594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E:\部门工作\FQ\吕海霞(7446A0B099B1)\修改\备注 手册-转曲1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8241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 descr="E:\部门工作\FQ\吕海霞(7446A0B099B1)\修改\备注 手册-转曲1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9085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 descr="E:\部门工作\FQ\吕海霞(7446A0B099B1)\修改\备注 手册-转曲1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3593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E:\部门工作\FQ\吕海霞(7446A0B099B1)\修改\备注 手册-转曲1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8018286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 descr="E:\部门工作\FQ\吕海霞(7446A0B099B1)\修改\备注 手册-转曲1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9085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 descr="E:\部门工作\FQ\吕海霞(7446A0B099B1)\修改\备注 手册-转曲1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9085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 descr="E:\部门工作\FQ\吕海霞(7446A0B099B1)\修改\备注 手册-转曲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39215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-13063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0629" y="3138593"/>
            <a:ext cx="63572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最后，给大家拜个早年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            THANKS</a:t>
            </a:r>
            <a:endParaRPr lang="zh-CN" altLang="en-US" sz="20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http://www.525zb.com/image/2012/201208/20120813/20120813165656_80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635259"/>
            <a:ext cx="3894202" cy="31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1.wenming.cn/web_sdwf/wmdjr/201401/W0201401145945427688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" y="204826"/>
            <a:ext cx="3891927" cy="32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ic1.ooopic.com/uploadfilepic/sheying/2008-09-12/OOOPIC_vipvip_2008091203421778acabe141e8c977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7" y="204826"/>
            <a:ext cx="3646610" cy="32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3611610"/>
            <a:ext cx="2485656" cy="30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5872.com/uploads/allimg/c141103/141494C12T0-5B3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52" y="3631946"/>
            <a:ext cx="2860028" cy="31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260938" y="204825"/>
            <a:ext cx="1719141" cy="6541600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这一刻，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期待很久，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一家人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团圆围坐在一起。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亲朋好友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共畅饮一杯酒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小宝贝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很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久没能像这样陪你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父亲母亲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辛苦一年，有些该为他们换了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致自己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此刻为自己就任性一回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只</a:t>
            </a:r>
            <a:r>
              <a:rPr lang="zh-CN" altLang="en-US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为犒赏自己</a:t>
            </a:r>
            <a:endParaRPr lang="en-US" altLang="zh-CN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09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" y="-13063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50114"/>
            <a:ext cx="1691680" cy="173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2975538"/>
            <a:ext cx="6789246" cy="2413744"/>
          </a:xfrm>
          <a:prstGeom prst="rect">
            <a:avLst/>
          </a:prstGeom>
          <a:noFill/>
        </p:spPr>
        <p:txBody>
          <a:bodyPr wrap="square" lIns="73920" tIns="36960" rIns="73920" bIns="36960" rtlCol="0">
            <a:spAutoFit/>
          </a:bodyPr>
          <a:lstStyle/>
          <a:p>
            <a:r>
              <a:rPr lang="zh-CN" altLang="en-US" sz="32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春节快来了，你感受到年味了吗？</a:t>
            </a:r>
            <a:endParaRPr lang="en-US" altLang="zh-CN" sz="3200" b="1" dirty="0" smtClean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                                </a:t>
            </a:r>
          </a:p>
          <a:p>
            <a:r>
              <a:rPr lang="en-US" altLang="zh-CN" sz="20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                                </a:t>
            </a:r>
            <a:r>
              <a:rPr lang="zh-CN" altLang="en-US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苏宁来了</a:t>
            </a:r>
            <a:endParaRPr lang="en-US" altLang="zh-CN" sz="2000" b="1" dirty="0" smtClean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                               满满的优惠</a:t>
            </a:r>
            <a:endParaRPr lang="en-US" altLang="zh-CN" sz="2000" b="1" dirty="0" smtClean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en-US" altLang="zh-CN" sz="20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                             www.suning.com</a:t>
            </a:r>
          </a:p>
          <a:p>
            <a:r>
              <a:rPr lang="zh-CN" altLang="en-US" sz="20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                                 苏宁易购</a:t>
            </a:r>
            <a:endParaRPr lang="en-US" altLang="zh-CN" sz="3200" b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3" y="313609"/>
            <a:ext cx="355239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39552" y="980728"/>
            <a:ext cx="748883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快递不打烊 年货送到家</a:t>
            </a:r>
            <a:endParaRPr lang="en-US" altLang="zh-CN" sz="2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我们的优势：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、超省：购买的商品保证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低价优惠。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、正品：商品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保真，质量保证、服务守护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、服务：合作单位服务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承诺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优先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、不排队 送到家 送红包 更划算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我们的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活动</a:t>
            </a:r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爆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款秒杀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、单品直降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3.8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折起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、特色商品买二付一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、年货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套餐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更实惠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9872" y="4005064"/>
            <a:ext cx="4896544" cy="40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3968" y="3068960"/>
            <a:ext cx="273630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我们的产品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超市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进口食品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酒水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饮料</a:t>
            </a: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零食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粮油</a:t>
            </a: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冲调 保健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纸品清洁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居家家纺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7F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家居日用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成人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宠物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55048" y="3068960"/>
            <a:ext cx="15841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我们还有</a:t>
            </a:r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手机数码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电脑办公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家用电器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母婴玩具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运动户外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美妆洗护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7F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服饰箱包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家居家装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9F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图书音像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60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19872" y="4005064"/>
            <a:ext cx="4896544" cy="40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 descr="C:\Users\rmld\Desktop\IMAGE$653F7139AFEEC27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0"/>
            <a:ext cx="896949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71484" y="2132856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C:\Users\rmld\Desktop\qcyhbbanne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720000"/>
            <a:ext cx="7365729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64496" y="4214813"/>
            <a:ext cx="1872208" cy="654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E:\部门工作\FQ\吕海霞(7446A0B099B1)\修改\修改 封面封底-转曲1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810019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部门工作\FQ\吕海霞(7446A0B099B1)\修改\备注 手册-转曲1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9085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1485" y="1995934"/>
            <a:ext cx="604087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555776" y="1772816"/>
            <a:ext cx="4679410" cy="2064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fontAlgn="auto">
              <a:lnSpc>
                <a:spcPct val="150000"/>
              </a:lnSpc>
              <a:spcAft>
                <a:spcPts val="0"/>
              </a:spcAft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明兰_Code" pitchFamily="49" charset="-122"/>
              <a:ea typeface="明兰_Code" pitchFamily="49" charset="-122"/>
              <a:cs typeface="+mj-cs"/>
            </a:endParaRPr>
          </a:p>
        </p:txBody>
      </p:sp>
      <p:pic>
        <p:nvPicPr>
          <p:cNvPr id="4098" name="Picture 2" descr="E:\部门工作\FQ\吕海霞(7446A0B099B1)\修改\备注 手册-转曲1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799085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179</Words>
  <Application>Microsoft Office PowerPoint</Application>
  <PresentationFormat>全屏显示(4:3)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rmld</cp:lastModifiedBy>
  <cp:revision>51</cp:revision>
  <dcterms:created xsi:type="dcterms:W3CDTF">2013-10-30T09:04:50Z</dcterms:created>
  <dcterms:modified xsi:type="dcterms:W3CDTF">2015-01-14T09:18:43Z</dcterms:modified>
</cp:coreProperties>
</file>